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Demo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This is a sample PPT file for demonstration.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This is a demo slide for members.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