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62" d="100"/>
          <a:sy n="62" d="100"/>
        </p:scale>
        <p:origin x="762" y="2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8594E-2ABF-424C-B0E9-315C08BBA3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7EDD3B-1A14-41E0-93ED-C0A33365FF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9DF77E-E789-4DDD-B645-F66038EED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0566B-27DB-4A89-973C-04C1B0536748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99A8E6-58EE-42C7-B0F4-A311D2E16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8939A3-DC2D-4EE6-AF33-FC143F32A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7F8AF-895C-4C67-8FAF-5110FA551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074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CEDB7-D4FD-4B63-B727-83EE2D059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D8F7CF-29BE-425F-AA53-06D64294A4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FA1BDD-6ECC-46A8-A8CC-4037BED80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0566B-27DB-4A89-973C-04C1B0536748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170A43-EA1F-442C-9D91-681DB233F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F27B15-51EB-4439-9E55-74E351A8D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7F8AF-895C-4C67-8FAF-5110FA551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33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5E5943C-302E-467C-98E3-68452E1DB2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E4D00F-BD11-4653-AC0D-C4EA318CB0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EE5EFC-C291-4BE8-8A2A-CBEB8232F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0566B-27DB-4A89-973C-04C1B0536748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9AC8EA-9C55-4FFB-AD5E-FFCB6EDA0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8BAFCB-1FAA-4166-B05E-57BE51AE8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7F8AF-895C-4C67-8FAF-5110FA551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81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57839-7B1C-43B1-938D-D20122D98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DAE27A-B75A-4209-8948-3DFB2E3FD1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3E4CC7-4C2D-4044-9D4E-7D078CB76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0566B-27DB-4A89-973C-04C1B0536748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1AAFE9-CE4A-4A0D-B5A6-B2E71692D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0F530D-9BBF-487A-B8E8-4C6565298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7F8AF-895C-4C67-8FAF-5110FA551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94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A9798-56DD-4A61-B6E8-C5AB1636B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A23F2E-F2A7-4D11-805A-18B55C43D1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3836B3-1904-4D3F-996C-0A4D17862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0566B-27DB-4A89-973C-04C1B0536748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C3F6C5-4C6E-4AD3-86B6-EDF4A842F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3E7E18-B963-4461-AADF-759533851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7F8AF-895C-4C67-8FAF-5110FA551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558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8935E-1564-4731-BC0A-44250612C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CA3248-4DA7-4806-B77C-6E53703C52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BC20AD-B140-458C-A9C8-C01ED40600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AE61BE-66C4-43CE-9E92-C082B8468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0566B-27DB-4A89-973C-04C1B0536748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FD82CA-A399-4669-8F0D-0AA4AFF24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C77CFC-53B3-4C1E-A781-E42DD70B1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7F8AF-895C-4C67-8FAF-5110FA551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241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6BA1A-CA65-48C1-9CDD-62D314FFA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D6B2CE-9DA5-495E-B512-8C2298CA99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6A4F41-34AE-4899-853B-6DC54EB36F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5163E9-6006-4864-BBFB-E688927424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4F7F65-65C1-4A69-A4B1-81821EAF8A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82CBCD-3CD7-471A-AB94-7CA26306E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0566B-27DB-4A89-973C-04C1B0536748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402EBF-7047-4750-90E7-BC2CC96B2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9301EA-1BB8-4E35-8554-4B9220CC7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7F8AF-895C-4C67-8FAF-5110FA551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853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358B9-7463-427D-AC05-171B93150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C09393-78FE-47BA-A6DE-7E639F183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0566B-27DB-4A89-973C-04C1B0536748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935DCA-601E-4A05-A882-9A4426ED1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94BFD9-544E-4B4B-8889-C98DC8AD5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7F8AF-895C-4C67-8FAF-5110FA551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853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4E95C5-F4D2-4D1F-9CC3-8C6CCC106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0566B-27DB-4A89-973C-04C1B0536748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7CBBC1-6081-40A7-A398-87413BA26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424803-F6FA-4057-930A-B22523E07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7F8AF-895C-4C67-8FAF-5110FA551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44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C1535-2E7F-480C-8C72-DC97D873E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C19452-8C34-40E6-AA60-C4100CF0DC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FB535D-E832-4535-A2EC-03993EA73B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1A0C85-8D0E-4400-B1BA-D4FAAC7DD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0566B-27DB-4A89-973C-04C1B0536748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C7B266-5223-4DF4-BEA0-32A4B786D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9EE87E-6F15-431F-926C-B064CFE55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7F8AF-895C-4C67-8FAF-5110FA551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56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8E0E9-A444-413B-89D0-7CA8B4998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9D489C-0D83-45C6-B40D-B7676A3DD1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0CA9DF-6A8C-4A84-9156-6254307129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389892-AA34-47B1-8609-A3E3C465F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0566B-27DB-4A89-973C-04C1B0536748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824B62-39F6-418B-A6AF-4D78B7F6F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8AD148-572A-469B-9FC9-273D50994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7F8AF-895C-4C67-8FAF-5110FA551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774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982A058-80CE-4C80-BA38-037D603AC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B850C1-8976-4DD2-AF56-A022086380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8D17DF-CAEE-45FC-A1FF-A6C3939876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0566B-27DB-4A89-973C-04C1B0536748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D6DF63-4DE2-4426-9734-FE4B2CA8ED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F41ACB-EB76-4B0C-AFA2-E3770035EE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7F8AF-895C-4C67-8FAF-5110FA551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068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F4834D-E4F6-409E-A98F-AB3E7FE1E1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838" y="320748"/>
            <a:ext cx="8922311" cy="63681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768C06F-F19B-4E88-8C90-C1B3E96B738C}"/>
              </a:ext>
            </a:extLst>
          </p:cNvPr>
          <p:cNvSpPr txBox="1"/>
          <p:nvPr/>
        </p:nvSpPr>
        <p:spPr>
          <a:xfrm>
            <a:off x="3242662" y="5371139"/>
            <a:ext cx="380359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860000"/>
                </a:solidFill>
                <a:latin typeface="Castellar" panose="020A0402060406010301" pitchFamily="18" charset="0"/>
              </a:rPr>
              <a:t>From </a:t>
            </a:r>
            <a:r>
              <a:rPr lang="en-US" sz="2000" dirty="0" err="1">
                <a:solidFill>
                  <a:srgbClr val="860000"/>
                </a:solidFill>
                <a:latin typeface="Castellar" panose="020A0402060406010301" pitchFamily="18" charset="0"/>
              </a:rPr>
              <a:t>BioPharmaPM</a:t>
            </a:r>
            <a:r>
              <a:rPr lang="en-US" sz="2000" dirty="0">
                <a:solidFill>
                  <a:srgbClr val="860000"/>
                </a:solidFill>
                <a:latin typeface="Castellar" panose="020A0402060406010301" pitchFamily="18" charset="0"/>
              </a:rPr>
              <a:t> Board of Directors</a:t>
            </a:r>
          </a:p>
        </p:txBody>
      </p:sp>
    </p:spTree>
    <p:extLst>
      <p:ext uri="{BB962C8B-B14F-4D97-AF65-F5344CB8AC3E}">
        <p14:creationId xmlns:p14="http://schemas.microsoft.com/office/powerpoint/2010/main" val="32416466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</Words>
  <Application>Microsoft Office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Castellar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Ruby Cheema</dc:creator>
  <cp:lastModifiedBy>Ruby Cheema</cp:lastModifiedBy>
  <cp:revision>2</cp:revision>
  <dcterms:created xsi:type="dcterms:W3CDTF">2021-12-21T23:36:36Z</dcterms:created>
  <dcterms:modified xsi:type="dcterms:W3CDTF">2021-12-21T23:41:00Z</dcterms:modified>
</cp:coreProperties>
</file>